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Classe </a:t>
            </a:r>
            <a:r>
              <a:rPr lang="fr-FR" dirty="0" err="1" smtClean="0"/>
              <a:t>Regex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\S</a:t>
            </a:r>
            <a:r>
              <a:rPr lang="fr-FR" sz="2000" dirty="0" smtClean="0"/>
              <a:t> </a:t>
            </a:r>
            <a:r>
              <a:rPr lang="fr-FR" dirty="0"/>
              <a:t>: Correspond à tout caractère </a:t>
            </a:r>
            <a:r>
              <a:rPr lang="fr-FR" dirty="0" smtClean="0"/>
              <a:t>autre que l’espace </a:t>
            </a:r>
            <a:r>
              <a:rPr lang="fr-FR" dirty="0"/>
              <a:t>blanc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«A 8h30.» , les chaines «A» , «8» , «h» et «. » correspondent au modèle \S</a:t>
            </a:r>
          </a:p>
        </p:txBody>
      </p:sp>
    </p:spTree>
    <p:extLst>
      <p:ext uri="{BB962C8B-B14F-4D97-AF65-F5344CB8AC3E}">
        <p14:creationId xmlns:p14="http://schemas.microsoft.com/office/powerpoint/2010/main" val="411170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\d</a:t>
            </a:r>
            <a:r>
              <a:rPr lang="fr-FR" sz="2000" dirty="0" smtClean="0"/>
              <a:t> </a:t>
            </a:r>
            <a:r>
              <a:rPr lang="fr-FR" dirty="0"/>
              <a:t>: Correspond à n'importe quel chiffre décimal.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«A 8h30.» , les chaines «8», «3» et «0» correspondent au modèle \d</a:t>
            </a:r>
          </a:p>
        </p:txBody>
      </p:sp>
    </p:spTree>
    <p:extLst>
      <p:ext uri="{BB962C8B-B14F-4D97-AF65-F5344CB8AC3E}">
        <p14:creationId xmlns:p14="http://schemas.microsoft.com/office/powerpoint/2010/main" val="138797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\D</a:t>
            </a:r>
            <a:r>
              <a:rPr lang="fr-FR" sz="2000" dirty="0" smtClean="0"/>
              <a:t> </a:t>
            </a:r>
            <a:r>
              <a:rPr lang="fr-FR" dirty="0"/>
              <a:t>: Correspond à n'importe quel caractère autre qu'un chiffre décimal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«A 8h30.» , les chaines «A», « », «h» et «.» correspondent au modèle \D</a:t>
            </a:r>
          </a:p>
        </p:txBody>
      </p:sp>
    </p:spTree>
    <p:extLst>
      <p:ext uri="{BB962C8B-B14F-4D97-AF65-F5344CB8AC3E}">
        <p14:creationId xmlns:p14="http://schemas.microsoft.com/office/powerpoint/2010/main" val="292863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Ancres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Les ancres sont des symboles qui permettent de spécifier l’emplacement dans la chaine où devrait se situer le modèle recherché.</a:t>
            </a:r>
          </a:p>
        </p:txBody>
      </p:sp>
    </p:spTree>
    <p:extLst>
      <p:ext uri="{BB962C8B-B14F-4D97-AF65-F5344CB8AC3E}">
        <p14:creationId xmlns:p14="http://schemas.microsoft.com/office/powerpoint/2010/main" val="12086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Ancres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^ : </a:t>
            </a:r>
            <a:r>
              <a:rPr lang="fr-FR" dirty="0" smtClean="0"/>
              <a:t>la </a:t>
            </a:r>
            <a:r>
              <a:rPr lang="fr-FR" dirty="0"/>
              <a:t>correspondance doit commencer au début de la chaîne ou de la ligne.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Exemple :</a:t>
            </a:r>
          </a:p>
          <a:p>
            <a:pPr marL="0" indent="0">
              <a:buNone/>
            </a:pPr>
            <a:r>
              <a:rPr lang="fr-FR" dirty="0" smtClean="0"/>
              <a:t>Dans la chaines «</a:t>
            </a:r>
            <a:r>
              <a:rPr lang="fr-FR" dirty="0" err="1" smtClean="0"/>
              <a:t>dady</a:t>
            </a:r>
            <a:r>
              <a:rPr lang="fr-FR" dirty="0" smtClean="0"/>
              <a:t>», seule la chaines «da» correspond au modèle ^d\w</a:t>
            </a:r>
          </a:p>
        </p:txBody>
      </p:sp>
    </p:spTree>
    <p:extLst>
      <p:ext uri="{BB962C8B-B14F-4D97-AF65-F5344CB8AC3E}">
        <p14:creationId xmlns:p14="http://schemas.microsoft.com/office/powerpoint/2010/main" val="296776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Ancres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$ </a:t>
            </a:r>
            <a:r>
              <a:rPr lang="fr-FR" dirty="0"/>
              <a:t>: La correspondance doit se produire à la fin de la chaîne ou avant \n à la fin de la ligne ou de la chaîne.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Exemple :</a:t>
            </a:r>
          </a:p>
          <a:p>
            <a:pPr marL="0" indent="0">
              <a:buNone/>
            </a:pPr>
            <a:r>
              <a:rPr lang="fr-FR" dirty="0" smtClean="0"/>
              <a:t>Dans la chaines «</a:t>
            </a:r>
            <a:r>
              <a:rPr lang="fr-FR" dirty="0" err="1" smtClean="0"/>
              <a:t>dady</a:t>
            </a:r>
            <a:r>
              <a:rPr lang="fr-FR" dirty="0" smtClean="0"/>
              <a:t>», seule la chaines «</a:t>
            </a:r>
            <a:r>
              <a:rPr lang="fr-FR" dirty="0" err="1" smtClean="0"/>
              <a:t>dy</a:t>
            </a:r>
            <a:r>
              <a:rPr lang="fr-FR" dirty="0" smtClean="0"/>
              <a:t>» correspond au modèle d\w$</a:t>
            </a:r>
          </a:p>
        </p:txBody>
      </p:sp>
    </p:spTree>
    <p:extLst>
      <p:ext uri="{BB962C8B-B14F-4D97-AF65-F5344CB8AC3E}">
        <p14:creationId xmlns:p14="http://schemas.microsoft.com/office/powerpoint/2010/main" val="276328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Ancres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\b</a:t>
            </a:r>
            <a:r>
              <a:rPr lang="fr-FR" dirty="0"/>
              <a:t>: La correspondance doit se produire sur une limite entre un caractère \w (alphanumérique) et un caractère \W (non alphanumériques).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Exemple :</a:t>
            </a:r>
          </a:p>
          <a:p>
            <a:pPr marL="0" indent="0">
              <a:buNone/>
            </a:pPr>
            <a:r>
              <a:rPr lang="fr-FR" dirty="0" smtClean="0"/>
              <a:t>Dans la chaines «Venir a 8h30», seule la chaines «</a:t>
            </a:r>
            <a:r>
              <a:rPr lang="fr-FR" dirty="0" err="1" smtClean="0"/>
              <a:t>dy</a:t>
            </a:r>
            <a:r>
              <a:rPr lang="fr-FR" dirty="0" smtClean="0"/>
              <a:t>» correspond au modèle \b\w</a:t>
            </a:r>
          </a:p>
        </p:txBody>
      </p:sp>
    </p:spTree>
    <p:extLst>
      <p:ext uri="{BB962C8B-B14F-4D97-AF65-F5344CB8AC3E}">
        <p14:creationId xmlns:p14="http://schemas.microsoft.com/office/powerpoint/2010/main" val="225541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Une expression régulière est un chaîne de caractère qui décrit la syntaxe d’un ensemble de chaînes de caractères.</a:t>
            </a:r>
          </a:p>
          <a:p>
            <a:r>
              <a:rPr lang="fr-FR" dirty="0" smtClean="0"/>
              <a:t>Les expressions régulières sont utiles pour:</a:t>
            </a:r>
          </a:p>
          <a:p>
            <a:pPr lvl="1"/>
            <a:r>
              <a:rPr lang="fr-FR" dirty="0" smtClean="0"/>
              <a:t>Vérifier la syntaxe (format) d’une chaine de caractères (ex: valider une adresse email).</a:t>
            </a:r>
          </a:p>
          <a:p>
            <a:pPr lvl="1"/>
            <a:r>
              <a:rPr lang="fr-FR" dirty="0" smtClean="0"/>
              <a:t>Remplacer des parties d’une chaîne de caractères.</a:t>
            </a:r>
          </a:p>
          <a:p>
            <a:pPr lvl="1"/>
            <a:r>
              <a:rPr lang="fr-FR" dirty="0" smtClean="0"/>
              <a:t>Découper une chaîne de caractères en sous parties.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[</a:t>
            </a:r>
            <a:r>
              <a:rPr lang="fr-FR" dirty="0" err="1" smtClean="0"/>
              <a:t>liste_caractère</a:t>
            </a:r>
            <a:r>
              <a:rPr lang="fr-FR" dirty="0" smtClean="0"/>
              <a:t>]: correspond à n’importe quel caractère unique de </a:t>
            </a:r>
            <a:r>
              <a:rPr lang="fr-FR" dirty="0" err="1" smtClean="0"/>
              <a:t>liste_caractères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 Bonjour » , les chaines «o», «o» et «u» correspondent au modèle [ou]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039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[^</a:t>
            </a:r>
            <a:r>
              <a:rPr lang="fr-FR" dirty="0" err="1" smtClean="0"/>
              <a:t>liste_caractère</a:t>
            </a:r>
            <a:r>
              <a:rPr lang="fr-FR" dirty="0" smtClean="0"/>
              <a:t>]: correspond à n’importe quel caractère unique ne faisant pas partie de </a:t>
            </a:r>
            <a:r>
              <a:rPr lang="fr-FR" dirty="0" err="1" smtClean="0"/>
              <a:t>liste_caractères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 Bonjour » , les chaines «B», «n», «j» et «r» correspondent au modèle [^ou]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90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[début-fin]: correspond à n’importe quel caractère unique faisant partie de la plage de caractères allant de début à fin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 Bonjour » , les chaines «o», «n» et «o» correspondent au modèle [k-p]</a:t>
            </a:r>
          </a:p>
        </p:txBody>
      </p:sp>
    </p:spTree>
    <p:extLst>
      <p:ext uri="{BB962C8B-B14F-4D97-AF65-F5344CB8AC3E}">
        <p14:creationId xmlns:p14="http://schemas.microsoft.com/office/powerpoint/2010/main" val="18239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 smtClean="0"/>
              <a:t>.</a:t>
            </a:r>
            <a:r>
              <a:rPr lang="fr-FR" dirty="0" smtClean="0"/>
              <a:t> : Caractère </a:t>
            </a:r>
            <a:r>
              <a:rPr lang="fr-FR" dirty="0"/>
              <a:t>générique : correspond à tout caractère à l'exception de \</a:t>
            </a:r>
            <a:r>
              <a:rPr lang="fr-FR" dirty="0" smtClean="0"/>
              <a:t>n.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 Bonjour » , les chaines «Bon» et «</a:t>
            </a:r>
            <a:r>
              <a:rPr lang="fr-FR" dirty="0" err="1" smtClean="0"/>
              <a:t>jou</a:t>
            </a:r>
            <a:r>
              <a:rPr lang="fr-FR" dirty="0" smtClean="0"/>
              <a:t>» correspondent au modèle .o.</a:t>
            </a:r>
          </a:p>
        </p:txBody>
      </p:sp>
    </p:spTree>
    <p:extLst>
      <p:ext uri="{BB962C8B-B14F-4D97-AF65-F5344CB8AC3E}">
        <p14:creationId xmlns:p14="http://schemas.microsoft.com/office/powerpoint/2010/main" val="94583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\w</a:t>
            </a:r>
            <a:r>
              <a:rPr lang="fr-FR" sz="2000" dirty="0" smtClean="0"/>
              <a:t> </a:t>
            </a:r>
            <a:r>
              <a:rPr lang="fr-FR" dirty="0"/>
              <a:t>: Correspond à n'importe quel caractère </a:t>
            </a:r>
            <a:r>
              <a:rPr lang="fr-FR" dirty="0" smtClean="0"/>
              <a:t>alphanumérique</a:t>
            </a:r>
            <a:r>
              <a:rPr lang="fr-FR" dirty="0"/>
              <a:t>.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«A 8h30.» , les chaines «A», «8» et «h» correspondent au modèle \w</a:t>
            </a:r>
          </a:p>
        </p:txBody>
      </p:sp>
    </p:spTree>
    <p:extLst>
      <p:ext uri="{BB962C8B-B14F-4D97-AF65-F5344CB8AC3E}">
        <p14:creationId xmlns:p14="http://schemas.microsoft.com/office/powerpoint/2010/main" val="33513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\W</a:t>
            </a:r>
            <a:r>
              <a:rPr lang="fr-FR" sz="2000" dirty="0" smtClean="0"/>
              <a:t> </a:t>
            </a:r>
            <a:r>
              <a:rPr lang="fr-FR" dirty="0"/>
              <a:t>: Correspond à tout caractère autre qu'un caractère de mot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«A 8h30.» , les chaines « » et «.»  correspondent au modèle \W</a:t>
            </a:r>
          </a:p>
        </p:txBody>
      </p:sp>
    </p:spTree>
    <p:extLst>
      <p:ext uri="{BB962C8B-B14F-4D97-AF65-F5344CB8AC3E}">
        <p14:creationId xmlns:p14="http://schemas.microsoft.com/office/powerpoint/2010/main" val="152494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Expression régulière: classe de caractères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\s</a:t>
            </a:r>
            <a:r>
              <a:rPr lang="fr-FR" sz="2000" dirty="0" smtClean="0"/>
              <a:t> </a:t>
            </a:r>
            <a:r>
              <a:rPr lang="fr-FR" dirty="0"/>
              <a:t>: Correspond à tout caractère espace blanc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/>
              <a:t>Dans la chaines «A 8h30.» , seule la chaines « » correspondent au modèle \s</a:t>
            </a:r>
          </a:p>
        </p:txBody>
      </p:sp>
    </p:spTree>
    <p:extLst>
      <p:ext uri="{BB962C8B-B14F-4D97-AF65-F5344CB8AC3E}">
        <p14:creationId xmlns:p14="http://schemas.microsoft.com/office/powerpoint/2010/main" val="344723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2059</TotalTime>
  <Words>594</Words>
  <Application>Microsoft Office PowerPoint</Application>
  <PresentationFormat>On-screen Show (4:3)</PresentationFormat>
  <Paragraphs>64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Classe Regex</vt:lpstr>
      <vt:lpstr>Expression régulière</vt:lpstr>
      <vt:lpstr>Expression régulière: classe de caractères</vt:lpstr>
      <vt:lpstr>Expression régulière: classe de caractères</vt:lpstr>
      <vt:lpstr>Expression régulière: classe de caractères</vt:lpstr>
      <vt:lpstr>Expression régulière: classe de caractères</vt:lpstr>
      <vt:lpstr>Expression régulière: classe de caractères</vt:lpstr>
      <vt:lpstr>Expression régulière: classe de caractères</vt:lpstr>
      <vt:lpstr>Expression régulière: classe de caractères</vt:lpstr>
      <vt:lpstr>Expression régulière: classe de caractères</vt:lpstr>
      <vt:lpstr>Expression régulière: classe de caractères</vt:lpstr>
      <vt:lpstr>Expression régulière: classe de caractères</vt:lpstr>
      <vt:lpstr>Expression régulière: Ancres</vt:lpstr>
      <vt:lpstr>Expression régulière: Ancres</vt:lpstr>
      <vt:lpstr>Expression régulière: Ancres</vt:lpstr>
      <vt:lpstr>Expression régulière: Ancres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146</cp:revision>
  <dcterms:created xsi:type="dcterms:W3CDTF">2014-03-07T09:41:25Z</dcterms:created>
  <dcterms:modified xsi:type="dcterms:W3CDTF">2015-09-26T00:03:56Z</dcterms:modified>
</cp:coreProperties>
</file>